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0"/>
  </p:notesMasterIdLst>
  <p:handoutMasterIdLst>
    <p:handoutMasterId r:id="rId21"/>
  </p:handoutMasterIdLst>
  <p:sldIdLst>
    <p:sldId id="294" r:id="rId3"/>
    <p:sldId id="286" r:id="rId4"/>
    <p:sldId id="314" r:id="rId5"/>
    <p:sldId id="315" r:id="rId6"/>
    <p:sldId id="322" r:id="rId7"/>
    <p:sldId id="321" r:id="rId8"/>
    <p:sldId id="316" r:id="rId9"/>
    <p:sldId id="323" r:id="rId10"/>
    <p:sldId id="324" r:id="rId11"/>
    <p:sldId id="325" r:id="rId12"/>
    <p:sldId id="326" r:id="rId13"/>
    <p:sldId id="317" r:id="rId14"/>
    <p:sldId id="318" r:id="rId15"/>
    <p:sldId id="327" r:id="rId16"/>
    <p:sldId id="319" r:id="rId17"/>
    <p:sldId id="328" r:id="rId18"/>
    <p:sldId id="32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94693" autoAdjust="0"/>
  </p:normalViewPr>
  <p:slideViewPr>
    <p:cSldViewPr snapToGrid="0" showGuides="1">
      <p:cViewPr varScale="1">
        <p:scale>
          <a:sx n="66" d="100"/>
          <a:sy n="66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6T14:14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24575,'6'5'0,"4"-4"0,-3 4 0,-1 0 0,4-4 0,-9 9 0,10-9 0,20 39 0,-13-31 0,39 50 0,-41-53 0,36 44 0,-36-44 0,36 44 0,-36-44 0,46 49 0,-43-48 0,58 43 0,-56-40-6784,71 26 6784,-70-27-1284,29 4 1,1-1 1283,-30-10 0,71 13 0,-73-14-1489,62 4 1489,-62-5-263,47-5 263,-51 4 0,36-9 0,-35 9 0,24-9 0,-27 8 0,28-3 0,-26 5 4645,36 0-4645,-36 0 3233,21 0-3233,-24 0 0,18 5 0,-16-4 2667,22 4-2667,-23-5 558,12 0-558,-13 0 0,9-5 0,-10 4 0,5-4 0,-6 5 0,0 0 0,-4-5 0,3 4 0,-14-4 0,3 5 0,-5-5 0,-4 3 0,4-3 0,-1 0 0,-3 4 0,4-4 0,0 0 0,-4 4 0,4-9 0,-5 8 0,4-8 0,-3 9 0,9-9 0,1 9 0,2 0 0,8 3 0,-9 8 0,9-9 0,-4 9 0,6-9 0,-6 9 0,4-9 0,-9 9 0,9-9 0,-3 4 0,4-5 0,-5 5 0,5-3 0,-5 3 0,0 0 0,-1 1 0,-10 0 0,4 4 0,-9-9 0,4 14 0,-5-12 0,0 16 0,4-11 0,-8 3 0,13-1 0,-13-9 0,14 9 0,-9-9 0,9 9 0,-9-8 0,8 8 0,-8-9 0,4 4 0,5-5 0,-3-5 0,14 3 0,2-23 0,0 20 0,10-30 0,-9 31 0,3-11 0,-10 10 0,4 4 0,-8-10 0,8 5 0,-4 0 0,5-4 0,1 8 0,-6-8 0,-1 4 0,0 0 0,-4-4 0,10 3 0,-10-4 0,9 5 0,-9-4 0,4 3 0,-10 1 0,-1 1 0,-5 5 0,0 0 0,0 0 0,-1 0 0,1 0 0,0 0 0,0 0 0,0 0 0,-1 0 0,1 0 0,0 0 0,0 0 0,0 0 0,4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이번 시간에는 지난 시간 학습했던 지라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지라 </a:t>
            </a:r>
            <a:r>
              <a:rPr kumimoji="1" lang="ko-KR" altLang="en-US" dirty="0" err="1"/>
              <a:t>컨플루언스의</a:t>
            </a:r>
            <a:r>
              <a:rPr kumimoji="1" lang="ko-KR" altLang="en-US" dirty="0"/>
              <a:t> 작업을 토대로</a:t>
            </a:r>
            <a:endParaRPr kumimoji="1" lang="en-US" altLang="ko-KR" dirty="0"/>
          </a:p>
          <a:p>
            <a:r>
              <a:rPr kumimoji="1" lang="ko-KR" altLang="en-US" dirty="0"/>
              <a:t>소스를 어떻게 관리하는지</a:t>
            </a:r>
            <a:r>
              <a:rPr kumimoji="1" lang="en-US" altLang="ko-KR" dirty="0"/>
              <a:t>!</a:t>
            </a:r>
            <a:r>
              <a:rPr kumimoji="1" lang="ko-KR" altLang="en-US" dirty="0"/>
              <a:t> 그리고 어떻게 배포를 할 수 있을지 그런 배포 전략들을 실행해 볼 수 있는 </a:t>
            </a:r>
            <a:r>
              <a:rPr kumimoji="1" lang="ko-KR" altLang="en-US" dirty="0" err="1"/>
              <a:t>빗버킷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젠킨스에</a:t>
            </a:r>
            <a:r>
              <a:rPr kumimoji="1" lang="ko-KR" altLang="en-US" dirty="0"/>
              <a:t> 대해서</a:t>
            </a:r>
            <a:endParaRPr kumimoji="1" lang="en-US" altLang="ko-KR" dirty="0"/>
          </a:p>
          <a:p>
            <a:r>
              <a:rPr kumimoji="1" lang="ko-KR" altLang="en-US" dirty="0"/>
              <a:t>학습을 하려고 하는데요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그 전에 실제로 프로젝트를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올려보는 작업을 먼저 해보려고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</a:t>
            </a:r>
            <a:r>
              <a:rPr kumimoji="1" lang="en-US" altLang="ko-KR" dirty="0"/>
              <a:t>~</a:t>
            </a:r>
            <a:r>
              <a:rPr kumimoji="1" lang="ko-KR" altLang="en-US" dirty="0"/>
              <a:t> 이 프로젝트를 실제 </a:t>
            </a:r>
            <a:r>
              <a:rPr kumimoji="1" lang="ko-KR" altLang="en-US" dirty="0" err="1"/>
              <a:t>빗버킷을</a:t>
            </a:r>
            <a:r>
              <a:rPr kumimoji="1" lang="ko-KR" altLang="en-US" dirty="0"/>
              <a:t> 통해서 소스를 올려보고</a:t>
            </a:r>
            <a:r>
              <a:rPr kumimoji="1" lang="en-US" altLang="ko-KR" dirty="0"/>
              <a:t>~!</a:t>
            </a:r>
            <a:r>
              <a:rPr kumimoji="1" lang="ko-KR" altLang="en-US" dirty="0"/>
              <a:t> 또 이 프로젝트를 </a:t>
            </a:r>
            <a:r>
              <a:rPr kumimoji="1" lang="ko-KR" altLang="en-US" dirty="0" err="1"/>
              <a:t>젠킨스를</a:t>
            </a:r>
            <a:r>
              <a:rPr kumimoji="1" lang="ko-KR" altLang="en-US" dirty="0"/>
              <a:t> 통해서 배포해보는 과정을 통해서</a:t>
            </a:r>
            <a:endParaRPr kumimoji="1" lang="en-US" altLang="ko-KR" dirty="0"/>
          </a:p>
          <a:p>
            <a:r>
              <a:rPr kumimoji="1" lang="ko-KR" altLang="en-US" dirty="0"/>
              <a:t>훨씬 더 실무적인 느낌들을 가져갈 수 있을 것이라고 생각해봅니다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1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여러가지 </a:t>
            </a:r>
            <a:r>
              <a:rPr kumimoji="1" lang="ko-KR" altLang="en-US" dirty="0" err="1"/>
              <a:t>톰켓</a:t>
            </a:r>
            <a:r>
              <a:rPr kumimoji="1" lang="ko-KR" altLang="en-US" dirty="0"/>
              <a:t> 관련 세팅이 필요합니다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ko-KR" altLang="en-US" dirty="0" err="1"/>
              <a:t>톰켓이</a:t>
            </a:r>
            <a:r>
              <a:rPr kumimoji="1" lang="ko-KR" altLang="en-US" dirty="0"/>
              <a:t> 정상적으로 동작하는지 확인하고 여러 </a:t>
            </a:r>
            <a:r>
              <a:rPr kumimoji="1" lang="en-US" altLang="ko-KR" dirty="0"/>
              <a:t>tomcat </a:t>
            </a:r>
            <a:r>
              <a:rPr kumimoji="1" lang="ko-KR" altLang="en-US" dirty="0"/>
              <a:t>계정으로 폴더들의 권한을 넣어둡니다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webapps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초기에 설치하게 되면 필요 없는 폴더들이 있는데 해당 폴더들을 정리해줍니다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6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vi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열어서 </a:t>
            </a:r>
            <a:r>
              <a:rPr kumimoji="1" lang="en-US" altLang="ko-KR" dirty="0" err="1"/>
              <a:t>tomcat.service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오른쪽 내용으로 세팅합니다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0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 </a:t>
            </a:r>
            <a:r>
              <a:rPr kumimoji="1" lang="ko-KR" altLang="en-US" dirty="0" err="1"/>
              <a:t>설명했던것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파일 전송을 위해서는 </a:t>
            </a:r>
            <a:r>
              <a:rPr kumimoji="1" lang="ko-KR" altLang="en-US" dirty="0" err="1"/>
              <a:t>파일질라를</a:t>
            </a:r>
            <a:r>
              <a:rPr kumimoji="1" lang="ko-KR" altLang="en-US" dirty="0"/>
              <a:t> 다운 받아서 사용하면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 err="1"/>
              <a:t>파일질라</a:t>
            </a:r>
            <a:r>
              <a:rPr kumimoji="1" lang="ko-KR" altLang="en-US" dirty="0"/>
              <a:t> 사이트에 들어가셔서 클라이언트를 다운 받으시면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163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설치가 끝나고 실행을 하면 좌측 상단에 </a:t>
            </a:r>
            <a:r>
              <a:rPr kumimoji="1" lang="en-US" altLang="ko-KR" dirty="0"/>
              <a:t>Connection </a:t>
            </a:r>
            <a:r>
              <a:rPr kumimoji="1" lang="ko-KR" altLang="en-US" dirty="0"/>
              <a:t>설정 버튼이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해당 버튼을 눌러주면</a:t>
            </a:r>
            <a:endParaRPr kumimoji="1" lang="en-US" altLang="ko-KR" dirty="0"/>
          </a:p>
          <a:p>
            <a:r>
              <a:rPr kumimoji="1" lang="ko-KR" altLang="en-US" dirty="0"/>
              <a:t>새 폴더 만들기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새싸이트</a:t>
            </a:r>
            <a:r>
              <a:rPr kumimoji="1" lang="ko-KR" altLang="en-US" dirty="0"/>
              <a:t> 만들기를 통해서 원하는 정보들을 입력할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4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프로토콜정보를 </a:t>
            </a:r>
            <a:r>
              <a:rPr kumimoji="1" lang="en-US" altLang="ko-KR" dirty="0"/>
              <a:t>SFTP</a:t>
            </a:r>
            <a:r>
              <a:rPr kumimoji="1" lang="ko-KR" altLang="en-US" dirty="0"/>
              <a:t>로 맞추어 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호스트는 원래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에 올려라 하는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주소를 입력합니다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기존에 가지고 있던 키 파일 정보로 로그인 유형을 정해줍니다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사용자를 선택하고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기존의 키 파일 장소를 찾아서 선택합니다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연결 버튼을 누르면</a:t>
            </a:r>
            <a:r>
              <a:rPr kumimoji="1" lang="en-US" altLang="ko-KR" dirty="0"/>
              <a:t>! </a:t>
            </a:r>
            <a:r>
              <a:rPr kumimoji="1" lang="ko-KR" altLang="en-US" dirty="0"/>
              <a:t>이제 파일을 주고 받을 수 있게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4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톰켓을</a:t>
            </a:r>
            <a:r>
              <a:rPr kumimoji="1" lang="ko-KR" altLang="en-US" dirty="0"/>
              <a:t> 세팅하고 설치하면 오른쪽 화면처럼 </a:t>
            </a:r>
            <a:r>
              <a:rPr kumimoji="1" lang="ko-KR" altLang="en-US" dirty="0" err="1"/>
              <a:t>톰켓</a:t>
            </a:r>
            <a:r>
              <a:rPr kumimoji="1" lang="ko-KR" altLang="en-US" dirty="0"/>
              <a:t> 폴더 밑에는 </a:t>
            </a:r>
            <a:r>
              <a:rPr kumimoji="1" lang="en-US" altLang="ko-KR" dirty="0" err="1"/>
              <a:t>webapps</a:t>
            </a:r>
            <a:r>
              <a:rPr kumimoji="1" lang="ko-KR" altLang="en-US" dirty="0"/>
              <a:t> 와 같은 폴더가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폴더를 정리해 줍니다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conf </a:t>
            </a:r>
            <a:r>
              <a:rPr kumimoji="1" lang="ko-KR" altLang="en-US" dirty="0"/>
              <a:t>폴더에 가면 </a:t>
            </a:r>
            <a:r>
              <a:rPr kumimoji="1" lang="en-US" altLang="ko-KR" dirty="0" err="1"/>
              <a:t>server.xml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이라는 파일이 있는데 해당 파일에 내용을 추가해서 넣어줍니다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기존에 만들었던 </a:t>
            </a:r>
            <a:r>
              <a:rPr kumimoji="1" lang="en-US" altLang="ko-KR" dirty="0"/>
              <a:t>WAR </a:t>
            </a:r>
            <a:r>
              <a:rPr kumimoji="1" lang="ko-KR" altLang="en-US" dirty="0"/>
              <a:t>파일을 옮겨 담기만 하면</a:t>
            </a:r>
            <a:r>
              <a:rPr kumimoji="1" lang="en-US" altLang="ko-KR" dirty="0"/>
              <a:t>! </a:t>
            </a:r>
            <a:r>
              <a:rPr kumimoji="1" lang="ko-KR" altLang="en-US" dirty="0"/>
              <a:t>이제 서비스가 로드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6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서버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 파일입니다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서버 설정 파일에도 다양한 정보가 담겨져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어떤 폴더를 통해서 서비스를 </a:t>
            </a:r>
            <a:r>
              <a:rPr kumimoji="1" lang="ko-KR" altLang="en-US" dirty="0" err="1"/>
              <a:t>할것인지</a:t>
            </a:r>
            <a:r>
              <a:rPr kumimoji="1" lang="ko-KR" altLang="en-US" dirty="0"/>
              <a:t> 서비스에는 몇명이 접속할 수 있는지 그리고 어느 폴더를 기준점을 잡을 것인지 등등의 정보가 </a:t>
            </a:r>
            <a:r>
              <a:rPr kumimoji="1" lang="ko-KR" altLang="en-US" dirty="0" err="1"/>
              <a:t>담겨져있습니다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노란색 부분의 </a:t>
            </a:r>
            <a:r>
              <a:rPr kumimoji="1" lang="en-US" altLang="ko-KR" dirty="0"/>
              <a:t>Context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건드릴 예정입니다</a:t>
            </a:r>
            <a:r>
              <a:rPr kumimoji="1" lang="en-US" altLang="ko-KR" dirty="0"/>
              <a:t>. Path </a:t>
            </a:r>
            <a:r>
              <a:rPr kumimoji="1" lang="ko-KR" altLang="en-US" dirty="0"/>
              <a:t>정보를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로 만들어서 세팅해주면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서비스 </a:t>
            </a:r>
            <a:r>
              <a:rPr kumimoji="1" lang="ko-KR" altLang="en-US" dirty="0" err="1"/>
              <a:t>재시작을</a:t>
            </a:r>
            <a:r>
              <a:rPr kumimoji="1" lang="ko-KR" altLang="en-US" dirty="0"/>
              <a:t> 한번 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15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서비스가 </a:t>
            </a:r>
            <a:r>
              <a:rPr kumimoji="1" lang="ko-KR" altLang="en-US" dirty="0" err="1"/>
              <a:t>로드된</a:t>
            </a:r>
            <a:r>
              <a:rPr kumimoji="1" lang="ko-KR" altLang="en-US" dirty="0"/>
              <a:t> 화면을 볼 수가 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상단에 보시면 </a:t>
            </a:r>
            <a:r>
              <a:rPr kumimoji="1" lang="ko-KR" altLang="en-US" dirty="0" err="1"/>
              <a:t>아이피</a:t>
            </a:r>
            <a:r>
              <a:rPr kumimoji="1" lang="ko-KR" altLang="en-US" dirty="0"/>
              <a:t> 주소와 포트번호를 통해서 서비스가 올라온 것을 볼 수가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이상으로 스프링 프로젝트의 서비스를 </a:t>
            </a:r>
            <a:r>
              <a:rPr kumimoji="1" lang="ko-KR" altLang="en-US" dirty="0" err="1"/>
              <a:t>실서버에</a:t>
            </a:r>
            <a:r>
              <a:rPr kumimoji="1" lang="ko-KR" altLang="en-US" dirty="0"/>
              <a:t> 올려보고 테스트 해보는 시간을 가졌습니다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시간에는 </a:t>
            </a:r>
            <a:r>
              <a:rPr kumimoji="1" lang="ko-KR" altLang="en-US" dirty="0" err="1"/>
              <a:t>빗버킷을</a:t>
            </a:r>
            <a:r>
              <a:rPr kumimoji="1" lang="ko-KR" altLang="en-US" dirty="0"/>
              <a:t> 통해서 서비스의 소스 관리를 하는 부분에 대해서 다루어 보도록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시간에 만들어 놓았던 프로젝트를 실행해 보는 방법은 프로젝트에 마우스 </a:t>
            </a:r>
            <a:r>
              <a:rPr kumimoji="1" lang="ko-KR" altLang="en-US" dirty="0" err="1"/>
              <a:t>우클릭을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한뒤에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Run AS </a:t>
            </a:r>
            <a:r>
              <a:rPr kumimoji="1" lang="ko-KR" altLang="en-US" dirty="0"/>
              <a:t>에 마우스를 올리고</a:t>
            </a:r>
            <a:endParaRPr kumimoji="1" lang="en-US" altLang="ko-KR" dirty="0"/>
          </a:p>
          <a:p>
            <a:r>
              <a:rPr kumimoji="1" lang="en-US" altLang="ko-KR" dirty="0"/>
              <a:t>Spring Boot App </a:t>
            </a:r>
            <a:r>
              <a:rPr kumimoji="1" lang="ko-KR" altLang="en-US" dirty="0"/>
              <a:t>을 클릭해 보는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9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만약 정상적이라면 프로젝트가 잘 동작하는 것을 볼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만약 위와 같이 </a:t>
            </a:r>
            <a:r>
              <a:rPr kumimoji="1" lang="en-US" altLang="ko-KR" dirty="0"/>
              <a:t>main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찾을 수 없다는 에러가 났다면 수정을 해주어야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Main </a:t>
            </a:r>
            <a:r>
              <a:rPr kumimoji="1" lang="ko-KR" altLang="en-US" dirty="0"/>
              <a:t>에 주석이 되어있는 부분을 해제 하시고 다시 실행하시면 정상적으로 로드가 되는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한번 체크를 해주어야 하는 부분이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Application.properties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파일인데요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스프링 부트에서는 이 파일을 토대로 다양한 설정들을 해줄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Jsp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사용하게 만들 수도 있고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 과 같은 데이터 베이스 설정을 해줄 수도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서버의 </a:t>
            </a:r>
            <a:r>
              <a:rPr kumimoji="1" lang="ko-KR" altLang="en-US" dirty="0" err="1"/>
              <a:t>포트정보나</a:t>
            </a:r>
            <a:r>
              <a:rPr kumimoji="1" lang="ko-KR" altLang="en-US" dirty="0"/>
              <a:t> 패스의 위치 정보를 세팅해 줄 수도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다른 포트와 중복되지 않도록 </a:t>
            </a:r>
            <a:r>
              <a:rPr kumimoji="1" lang="en-US" altLang="ko-KR" dirty="0"/>
              <a:t>7000</a:t>
            </a:r>
            <a:r>
              <a:rPr kumimoji="1" lang="ko-KR" altLang="en-US" dirty="0"/>
              <a:t> 포트로 만들어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다시 실행을 합니다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3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스프링 프로젝트가 정상적으로 로드가 되면 이와 같이 스프링 부트가 정상적으로 로드가 되었다는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나오게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3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프로젝트가 로드가 끝이 나면 위와 같이 로컬호스트에 </a:t>
            </a:r>
            <a:r>
              <a:rPr kumimoji="1" lang="en-US" altLang="ko-KR" dirty="0"/>
              <a:t>7000</a:t>
            </a:r>
            <a:r>
              <a:rPr kumimoji="1" lang="ko-KR" altLang="en-US" dirty="0"/>
              <a:t> 포트로 접속을 하게 되면 프로젝트가 </a:t>
            </a:r>
            <a:r>
              <a:rPr kumimoji="1" lang="ko-KR" altLang="en-US" dirty="0" err="1"/>
              <a:t>로드되는</a:t>
            </a:r>
            <a:r>
              <a:rPr kumimoji="1" lang="ko-KR" altLang="en-US" dirty="0"/>
              <a:t> 것을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이제 이 프로젝트의 로드가 끝이 났다면 이제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서버에 올려보도록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3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서비스를 </a:t>
            </a:r>
            <a:r>
              <a:rPr kumimoji="1" lang="ko-KR" altLang="en-US" dirty="0" err="1"/>
              <a:t>실서버에</a:t>
            </a:r>
            <a:r>
              <a:rPr kumimoji="1" lang="ko-KR" altLang="en-US" dirty="0"/>
              <a:t> 올리기 위해서는 터미널을 통해서 서버에 접속할 수 있어야 하고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파일질라를</a:t>
            </a:r>
            <a:r>
              <a:rPr kumimoji="1" lang="ko-KR" altLang="en-US" dirty="0"/>
              <a:t> 통해 스프링으로 </a:t>
            </a:r>
            <a:r>
              <a:rPr kumimoji="1" lang="ko-KR" altLang="en-US" dirty="0" err="1"/>
              <a:t>전시간에</a:t>
            </a:r>
            <a:r>
              <a:rPr kumimoji="1" lang="ko-KR" altLang="en-US" dirty="0"/>
              <a:t> 만든 </a:t>
            </a:r>
            <a:r>
              <a:rPr kumimoji="1" lang="en-US" altLang="ko-KR" dirty="0"/>
              <a:t>WAR </a:t>
            </a:r>
            <a:r>
              <a:rPr kumimoji="1" lang="ko-KR" altLang="en-US" dirty="0"/>
              <a:t>파일이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파일 </a:t>
            </a:r>
            <a:r>
              <a:rPr kumimoji="1" lang="ko-KR" altLang="en-US" dirty="0" err="1"/>
              <a:t>질라를</a:t>
            </a:r>
            <a:r>
              <a:rPr kumimoji="1" lang="ko-KR" altLang="en-US" dirty="0"/>
              <a:t> 통해 옮기면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9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자바의 설치는 </a:t>
            </a:r>
            <a:r>
              <a:rPr kumimoji="1" lang="en-US" altLang="ko-KR" dirty="0"/>
              <a:t>yum </a:t>
            </a:r>
            <a:r>
              <a:rPr kumimoji="1" lang="ko-KR" altLang="en-US" dirty="0"/>
              <a:t>리스트를 통해서 </a:t>
            </a:r>
            <a:r>
              <a:rPr kumimoji="1" lang="en-US" altLang="ko-KR" dirty="0" err="1"/>
              <a:t>jdk</a:t>
            </a:r>
            <a:r>
              <a:rPr kumimoji="1" lang="en-US" altLang="ko-KR" dirty="0"/>
              <a:t> </a:t>
            </a:r>
            <a:r>
              <a:rPr kumimoji="1" lang="ko-KR" altLang="en-US" dirty="0"/>
              <a:t>목록을 부르고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자유롭게 쓸 수 있는 </a:t>
            </a:r>
            <a:r>
              <a:rPr kumimoji="1" lang="en-US" altLang="ko-KR" dirty="0" err="1"/>
              <a:t>openjdk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톰켓의</a:t>
            </a:r>
            <a:r>
              <a:rPr kumimoji="1" lang="ko-KR" altLang="en-US" dirty="0"/>
              <a:t> 경우는 </a:t>
            </a:r>
            <a:r>
              <a:rPr kumimoji="1" lang="en-US" altLang="ko-KR" dirty="0" err="1"/>
              <a:t>wget</a:t>
            </a:r>
            <a:r>
              <a:rPr kumimoji="1" lang="en-US" altLang="ko-KR" dirty="0"/>
              <a:t> </a:t>
            </a:r>
            <a:r>
              <a:rPr kumimoji="1" lang="ko-KR" altLang="en-US" dirty="0"/>
              <a:t>패키지를 다운 받아서 해당 파일을 설치하는 방식으로 진행합니다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다른 곳에서 파일을 옮겨서 설치를 해도 </a:t>
            </a:r>
            <a:r>
              <a:rPr kumimoji="1" lang="ko-KR" altLang="en-US" dirty="0" err="1"/>
              <a:t>무방합니다만</a:t>
            </a:r>
            <a:endParaRPr kumimoji="1" lang="en-US" altLang="ko-KR" dirty="0"/>
          </a:p>
          <a:p>
            <a:r>
              <a:rPr kumimoji="1" lang="ko-KR" altLang="en-US" dirty="0"/>
              <a:t>이런 방식으로 진행해보겠습니다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0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스프링 프로젝트 </a:t>
            </a:r>
            <a:endParaRPr lang="en-US" altLang="ko-KR" dirty="0"/>
          </a:p>
          <a:p>
            <a:r>
              <a:rPr lang="ko-KR" altLang="en-US" dirty="0"/>
              <a:t>             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56F9A1-28FB-E341-B1EA-4DDD2E7A09F8}"/>
              </a:ext>
            </a:extLst>
          </p:cNvPr>
          <p:cNvSpPr/>
          <p:nvPr/>
        </p:nvSpPr>
        <p:spPr>
          <a:xfrm>
            <a:off x="932944" y="1314692"/>
            <a:ext cx="1574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i="0" cap="all" dirty="0">
                <a:solidFill>
                  <a:srgbClr val="424242"/>
                </a:solidFill>
                <a:effectLst/>
                <a:latin typeface="+mn-ea"/>
              </a:rPr>
              <a:t>Tomcat 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세팅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5EC3BE-85DB-4641-A5F2-5851B0694472}"/>
              </a:ext>
            </a:extLst>
          </p:cNvPr>
          <p:cNvSpPr/>
          <p:nvPr/>
        </p:nvSpPr>
        <p:spPr>
          <a:xfrm>
            <a:off x="932944" y="1684024"/>
            <a:ext cx="78304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 err="1"/>
              <a:t>sudo</a:t>
            </a:r>
            <a:r>
              <a:rPr lang="en" altLang="ko-KR" dirty="0"/>
              <a:t> </a:t>
            </a:r>
            <a:r>
              <a:rPr lang="en" altLang="ko-KR" dirty="0" err="1"/>
              <a:t>useradd</a:t>
            </a:r>
            <a:r>
              <a:rPr lang="en" altLang="ko-KR" dirty="0"/>
              <a:t> -M tomcat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톰켓</a:t>
            </a:r>
            <a:r>
              <a:rPr lang="ko-KR" altLang="en-US" dirty="0"/>
              <a:t> 계정 추가</a:t>
            </a:r>
            <a:endParaRPr lang="en-US" altLang="ko-KR" dirty="0">
              <a:latin typeface="+mn-ea"/>
            </a:endParaRPr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chgrp</a:t>
            </a:r>
            <a:r>
              <a:rPr lang="en" altLang="ko-KR" dirty="0">
                <a:latin typeface="+mn-ea"/>
              </a:rPr>
              <a:t> -R tomcat /opt/tomcat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>
                <a:latin typeface="+mn-ea"/>
              </a:rPr>
              <a:t>해당 폴더를 </a:t>
            </a:r>
            <a:r>
              <a:rPr lang="en-US" altLang="ko-KR" dirty="0">
                <a:latin typeface="+mn-ea"/>
              </a:rPr>
              <a:t>tomcat user </a:t>
            </a:r>
            <a:r>
              <a:rPr lang="ko-KR" altLang="en-US" dirty="0">
                <a:latin typeface="+mn-ea"/>
              </a:rPr>
              <a:t>권한 부여</a:t>
            </a:r>
            <a:endParaRPr lang="en" altLang="ko-KR" dirty="0">
              <a:latin typeface="+mn-ea"/>
            </a:endParaRPr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chown</a:t>
            </a:r>
            <a:r>
              <a:rPr lang="en" altLang="ko-KR" dirty="0">
                <a:latin typeface="+mn-ea"/>
              </a:rPr>
              <a:t> -R tomcat </a:t>
            </a:r>
            <a:r>
              <a:rPr lang="en" altLang="ko-KR" dirty="0" err="1">
                <a:latin typeface="+mn-ea"/>
              </a:rPr>
              <a:t>webapps</a:t>
            </a:r>
            <a:r>
              <a:rPr lang="en" altLang="ko-KR" dirty="0">
                <a:latin typeface="+mn-ea"/>
              </a:rPr>
              <a:t>/ work/ temp/ logs/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>
                <a:latin typeface="+mn-ea"/>
              </a:rPr>
              <a:t>소유권을 </a:t>
            </a:r>
            <a:r>
              <a:rPr lang="ko-KR" altLang="en-US" dirty="0" err="1">
                <a:latin typeface="+mn-ea"/>
              </a:rPr>
              <a:t>톰켓으로</a:t>
            </a:r>
            <a:r>
              <a:rPr lang="ko-KR" altLang="en-US" dirty="0">
                <a:latin typeface="+mn-ea"/>
              </a:rPr>
              <a:t> 정의</a:t>
            </a:r>
            <a:endParaRPr lang="en" altLang="ko-KR" dirty="0">
              <a:latin typeface="+mn-ea"/>
            </a:endParaRPr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chmod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g+x</a:t>
            </a:r>
            <a:r>
              <a:rPr lang="en" altLang="ko-KR" dirty="0">
                <a:latin typeface="+mn-ea"/>
              </a:rPr>
              <a:t> conf </a:t>
            </a:r>
            <a:r>
              <a:rPr lang="en-US" altLang="ko-KR" dirty="0">
                <a:latin typeface="+mn-ea"/>
              </a:rPr>
              <a:t>– Config </a:t>
            </a:r>
            <a:r>
              <a:rPr lang="ko-KR" altLang="en-US" dirty="0">
                <a:latin typeface="+mn-ea"/>
              </a:rPr>
              <a:t>폴더 권한 부여</a:t>
            </a:r>
            <a:endParaRPr lang="en" altLang="ko-KR" dirty="0">
              <a:latin typeface="+mn-ea"/>
            </a:endParaRPr>
          </a:p>
          <a:p>
            <a:r>
              <a:rPr lang="en" altLang="ko-KR" dirty="0" err="1"/>
              <a:t>sudo</a:t>
            </a:r>
            <a:r>
              <a:rPr lang="en" altLang="ko-KR" dirty="0"/>
              <a:t> </a:t>
            </a:r>
            <a:r>
              <a:rPr lang="en" altLang="ko-KR" dirty="0" err="1"/>
              <a:t>chmod</a:t>
            </a:r>
            <a:r>
              <a:rPr lang="en" altLang="ko-KR" dirty="0"/>
              <a:t> 777 </a:t>
            </a:r>
            <a:r>
              <a:rPr lang="en" altLang="ko-KR" dirty="0" err="1"/>
              <a:t>webapps</a:t>
            </a:r>
            <a:r>
              <a:rPr lang="en" altLang="ko-KR" dirty="0"/>
              <a:t>  </a:t>
            </a:r>
            <a:r>
              <a:rPr lang="en-US" altLang="ko-KR" dirty="0"/>
              <a:t>-- </a:t>
            </a:r>
            <a:r>
              <a:rPr lang="ko-KR" altLang="en-US" dirty="0"/>
              <a:t>파일 삭제 및 수정 권한 부여</a:t>
            </a:r>
            <a:endParaRPr lang="en-US" altLang="ko-KR" dirty="0"/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systemctl</a:t>
            </a:r>
            <a:r>
              <a:rPr lang="en" altLang="ko-KR" dirty="0">
                <a:latin typeface="+mn-ea"/>
              </a:rPr>
              <a:t> enable tomcat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 err="1">
                <a:latin typeface="+mn-ea"/>
              </a:rPr>
              <a:t>톰켓</a:t>
            </a:r>
            <a:r>
              <a:rPr lang="ko-KR" altLang="en-US" dirty="0">
                <a:latin typeface="+mn-ea"/>
              </a:rPr>
              <a:t> 사용 가능하도록 </a:t>
            </a:r>
            <a:r>
              <a:rPr lang="en-US" altLang="ko-KR" dirty="0">
                <a:latin typeface="+mn-ea"/>
              </a:rPr>
              <a:t> </a:t>
            </a:r>
            <a:endParaRPr lang="en" altLang="ko-KR" dirty="0">
              <a:latin typeface="+mn-ea"/>
            </a:endParaRPr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systemctl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sta</a:t>
            </a:r>
            <a:r>
              <a:rPr lang="en-US" altLang="ko-KR" dirty="0" err="1">
                <a:latin typeface="+mn-ea"/>
              </a:rPr>
              <a:t>tus</a:t>
            </a:r>
            <a:r>
              <a:rPr lang="en" altLang="ko-KR" dirty="0">
                <a:latin typeface="+mn-ea"/>
              </a:rPr>
              <a:t> tomcat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 err="1">
                <a:latin typeface="+mn-ea"/>
              </a:rPr>
              <a:t>톰켓</a:t>
            </a:r>
            <a:r>
              <a:rPr lang="ko-KR" altLang="en-US" dirty="0">
                <a:latin typeface="+mn-ea"/>
              </a:rPr>
              <a:t> 확인</a:t>
            </a:r>
            <a:endParaRPr lang="en-US" altLang="ko-KR" dirty="0">
              <a:latin typeface="+mn-ea"/>
            </a:endParaRPr>
          </a:p>
          <a:p>
            <a:r>
              <a:rPr lang="en" altLang="ko-KR" dirty="0" err="1">
                <a:latin typeface="+mn-ea"/>
              </a:rPr>
              <a:t>sudo</a:t>
            </a:r>
            <a:r>
              <a:rPr lang="en" altLang="ko-KR" dirty="0">
                <a:latin typeface="+mn-ea"/>
              </a:rPr>
              <a:t> </a:t>
            </a:r>
            <a:r>
              <a:rPr lang="en" altLang="ko-KR" dirty="0" err="1">
                <a:latin typeface="+mn-ea"/>
              </a:rPr>
              <a:t>systemctl</a:t>
            </a:r>
            <a:r>
              <a:rPr lang="en" altLang="ko-KR" dirty="0">
                <a:latin typeface="+mn-ea"/>
              </a:rPr>
              <a:t> start tomcat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 err="1">
                <a:latin typeface="+mn-ea"/>
              </a:rPr>
              <a:t>톰켓</a:t>
            </a:r>
            <a:r>
              <a:rPr lang="ko-KR" altLang="en-US" dirty="0">
                <a:latin typeface="+mn-ea"/>
              </a:rPr>
              <a:t> 시작</a:t>
            </a:r>
            <a:endParaRPr lang="en-US" altLang="ko-KR" dirty="0">
              <a:latin typeface="+mn-ea"/>
            </a:endParaRPr>
          </a:p>
          <a:p>
            <a:endParaRPr lang="en" altLang="ko-KR" dirty="0"/>
          </a:p>
          <a:p>
            <a:endParaRPr lang="en" altLang="ko-KR" dirty="0"/>
          </a:p>
          <a:p>
            <a:pPr algn="ctr" latinLnBrk="0"/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3E6973-573F-8742-BDB8-CF39F0F9BB35}"/>
              </a:ext>
            </a:extLst>
          </p:cNvPr>
          <p:cNvSpPr/>
          <p:nvPr/>
        </p:nvSpPr>
        <p:spPr>
          <a:xfrm>
            <a:off x="914558" y="42742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Helvetica Neue" panose="02000503000000020004" pitchFamily="2" charset="0"/>
              </a:rPr>
              <a:t>cd /opt/tomcat/</a:t>
            </a:r>
            <a:r>
              <a:rPr lang="en" altLang="ko-KR" dirty="0" err="1"/>
              <a:t>webapps</a:t>
            </a:r>
            <a:endParaRPr lang="en" altLang="ko-KR" dirty="0">
              <a:latin typeface="Helvetica Neue" panose="02000503000000020004" pitchFamily="2" charset="0"/>
            </a:endParaRPr>
          </a:p>
          <a:p>
            <a:r>
              <a:rPr lang="en" altLang="ko-KR" dirty="0" err="1">
                <a:latin typeface="Helvetica Neue" panose="02000503000000020004" pitchFamily="2" charset="0"/>
              </a:rPr>
              <a:t>sudo</a:t>
            </a:r>
            <a:r>
              <a:rPr lang="en" altLang="ko-KR" dirty="0">
                <a:latin typeface="Helvetica Neue" panose="02000503000000020004" pitchFamily="2" charset="0"/>
              </a:rPr>
              <a:t> rm -rf manager</a:t>
            </a:r>
          </a:p>
          <a:p>
            <a:r>
              <a:rPr lang="en" altLang="ko-KR" dirty="0" err="1">
                <a:latin typeface="Helvetica Neue" panose="02000503000000020004" pitchFamily="2" charset="0"/>
              </a:rPr>
              <a:t>sudo</a:t>
            </a:r>
            <a:r>
              <a:rPr lang="en" altLang="ko-KR" dirty="0">
                <a:latin typeface="Helvetica Neue" panose="02000503000000020004" pitchFamily="2" charset="0"/>
              </a:rPr>
              <a:t> rm -rf host-manager</a:t>
            </a:r>
          </a:p>
          <a:p>
            <a:r>
              <a:rPr lang="en" altLang="ko-KR" dirty="0" err="1">
                <a:latin typeface="Helvetica Neue" panose="02000503000000020004" pitchFamily="2" charset="0"/>
              </a:rPr>
              <a:t>sudo</a:t>
            </a:r>
            <a:r>
              <a:rPr lang="en" altLang="ko-KR" dirty="0">
                <a:latin typeface="Helvetica Neue" panose="02000503000000020004" pitchFamily="2" charset="0"/>
              </a:rPr>
              <a:t> rm -rf examples</a:t>
            </a:r>
          </a:p>
          <a:p>
            <a:r>
              <a:rPr lang="en" altLang="ko-KR" dirty="0" err="1">
                <a:latin typeface="Helvetica Neue" panose="02000503000000020004" pitchFamily="2" charset="0"/>
              </a:rPr>
              <a:t>sudo</a:t>
            </a:r>
            <a:r>
              <a:rPr lang="en" altLang="ko-KR" dirty="0">
                <a:latin typeface="Helvetica Neue" panose="02000503000000020004" pitchFamily="2" charset="0"/>
              </a:rPr>
              <a:t> rm -rf docs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56F9A1-28FB-E341-B1EA-4DDD2E7A09F8}"/>
              </a:ext>
            </a:extLst>
          </p:cNvPr>
          <p:cNvSpPr/>
          <p:nvPr/>
        </p:nvSpPr>
        <p:spPr>
          <a:xfrm>
            <a:off x="932944" y="1314692"/>
            <a:ext cx="1574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i="0" cap="all" dirty="0">
                <a:solidFill>
                  <a:srgbClr val="424242"/>
                </a:solidFill>
                <a:effectLst/>
                <a:latin typeface="+mn-ea"/>
              </a:rPr>
              <a:t>Tomcat 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세팅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5EC3BE-85DB-4641-A5F2-5851B0694472}"/>
              </a:ext>
            </a:extLst>
          </p:cNvPr>
          <p:cNvSpPr/>
          <p:nvPr/>
        </p:nvSpPr>
        <p:spPr>
          <a:xfrm>
            <a:off x="914558" y="1782890"/>
            <a:ext cx="7830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 err="1"/>
              <a:t>sudo</a:t>
            </a:r>
            <a:r>
              <a:rPr lang="en" altLang="ko-KR" dirty="0"/>
              <a:t> vi /</a:t>
            </a:r>
            <a:r>
              <a:rPr lang="en" altLang="ko-KR" dirty="0" err="1"/>
              <a:t>etc</a:t>
            </a:r>
            <a:r>
              <a:rPr lang="en" altLang="ko-KR" dirty="0"/>
              <a:t>/</a:t>
            </a:r>
            <a:r>
              <a:rPr lang="en" altLang="ko-KR" dirty="0" err="1"/>
              <a:t>systemd</a:t>
            </a:r>
            <a:r>
              <a:rPr lang="en" altLang="ko-KR" dirty="0"/>
              <a:t>/system/</a:t>
            </a:r>
            <a:r>
              <a:rPr lang="en" altLang="ko-KR" dirty="0" err="1"/>
              <a:t>tomcat.service</a:t>
            </a:r>
            <a:endParaRPr lang="en" altLang="ko-KR" dirty="0"/>
          </a:p>
          <a:p>
            <a:endParaRPr lang="en" altLang="ko-KR" dirty="0"/>
          </a:p>
          <a:p>
            <a:pPr algn="ctr" latinLnBrk="0"/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AB424B-D836-4F44-A104-D80BFF6286C6}"/>
              </a:ext>
            </a:extLst>
          </p:cNvPr>
          <p:cNvSpPr/>
          <p:nvPr/>
        </p:nvSpPr>
        <p:spPr>
          <a:xfrm>
            <a:off x="5181442" y="88984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# 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Systemd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unit file for tomcat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[Unit]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Description=Apache Tomcat Web Application Container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After=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syslog.target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network.target</a:t>
            </a:r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[Service]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Type=forking</a:t>
            </a:r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Environment=JAVA_HOME=/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usr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/lib/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jvm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jre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Environment=CATALINA_PID=/opt/tomcat/temp/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tomcat.pid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Environment=CATALINA_HOME=/opt/tomcat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Environment=CATALINA_BASE=/opt/tomcat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Environment='CATALINA_OPTS=-Xms512M -Xmx1024M -server -XX:+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UseParallelGC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'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Environment='JAVA_OPTS=-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Djava.awt.headless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=true 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Djava.security.egd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=file:/dev/./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urandom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'</a:t>
            </a:r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ExecStart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=/opt/tomcat/bin/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startup.sh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ExecStop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=/bin/kill -15 $MAINPID\</a:t>
            </a:r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User=tomcat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Group=tomcat</a:t>
            </a: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UMask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=0007</a:t>
            </a: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RestartSec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=10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Restart=always</a:t>
            </a: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[Install]</a:t>
            </a: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WantedBy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=multi-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user.target</a:t>
            </a:r>
            <a:endParaRPr lang="en" altLang="ko-KR" sz="120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171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DEC55-155D-944C-A40B-EA15EB605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59" y="1378870"/>
            <a:ext cx="9349047" cy="46018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A39B8-CA69-5148-B9AF-4E056C5029F1}"/>
              </a:ext>
            </a:extLst>
          </p:cNvPr>
          <p:cNvSpPr/>
          <p:nvPr/>
        </p:nvSpPr>
        <p:spPr>
          <a:xfrm>
            <a:off x="1023387" y="877267"/>
            <a:ext cx="208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i="0" cap="all" dirty="0" err="1">
                <a:solidFill>
                  <a:srgbClr val="424242"/>
                </a:solidFill>
                <a:effectLst/>
                <a:latin typeface="+mn-ea"/>
              </a:rPr>
              <a:t>파일질라</a:t>
            </a:r>
            <a:r>
              <a:rPr lang="ko-KR" altLang="en-US" b="1" i="0" cap="all" dirty="0">
                <a:solidFill>
                  <a:srgbClr val="424242"/>
                </a:solidFill>
                <a:effectLst/>
                <a:latin typeface="+mn-ea"/>
              </a:rPr>
              <a:t> 다운로드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190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C6D22-F923-FF46-A1BA-F4DC65D1A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11" y="1273648"/>
            <a:ext cx="6390540" cy="4728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074E12C-3869-974F-85BB-6CBA2FDC596C}"/>
                  </a:ext>
                </a:extLst>
              </p14:cNvPr>
              <p14:cNvContentPartPr/>
              <p14:nvPr/>
            </p14:nvContentPartPr>
            <p14:xfrm>
              <a:off x="1717331" y="1399909"/>
              <a:ext cx="586800" cy="200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074E12C-3869-974F-85BB-6CBA2FDC59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8331" y="1391269"/>
                <a:ext cx="604440" cy="2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99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7908DE-9003-4044-BD58-F4799942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16" y="761861"/>
            <a:ext cx="6744490" cy="53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54B1F-D564-A843-B365-3D04B12B5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5" y="976533"/>
            <a:ext cx="7079075" cy="52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713CB-5822-8945-855B-1E7597152D3D}"/>
              </a:ext>
            </a:extLst>
          </p:cNvPr>
          <p:cNvSpPr/>
          <p:nvPr/>
        </p:nvSpPr>
        <p:spPr>
          <a:xfrm>
            <a:off x="1817715" y="1628507"/>
            <a:ext cx="109302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800000"/>
                </a:solidFill>
                <a:latin typeface="+mn-ea"/>
              </a:rPr>
              <a:t>&lt;Host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latin typeface="+mn-ea"/>
              </a:rPr>
              <a:t>name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"localhost"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 err="1">
                <a:solidFill>
                  <a:srgbClr val="FF0000"/>
                </a:solidFill>
                <a:latin typeface="+mn-ea"/>
              </a:rPr>
              <a:t>appBase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" altLang="ko-KR" sz="1200" dirty="0" err="1">
                <a:solidFill>
                  <a:srgbClr val="0000FF"/>
                </a:solidFill>
                <a:latin typeface="+mn-ea"/>
              </a:rPr>
              <a:t>webapps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 err="1">
                <a:solidFill>
                  <a:srgbClr val="FF0000"/>
                </a:solidFill>
                <a:latin typeface="+mn-ea"/>
              </a:rPr>
              <a:t>unpackWARs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"true"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 err="1">
                <a:solidFill>
                  <a:srgbClr val="FF0000"/>
                </a:solidFill>
                <a:latin typeface="+mn-ea"/>
              </a:rPr>
              <a:t>autoDeploy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"true"</a:t>
            </a:r>
            <a:r>
              <a:rPr lang="en" altLang="ko-KR" sz="1200" dirty="0">
                <a:solidFill>
                  <a:srgbClr val="800000"/>
                </a:solidFill>
                <a:latin typeface="+mn-ea"/>
              </a:rPr>
              <a:t>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&lt;!-- </a:t>
            </a:r>
            <a:r>
              <a:rPr lang="en" altLang="ko-KR" sz="1200" dirty="0" err="1">
                <a:solidFill>
                  <a:srgbClr val="008000"/>
                </a:solidFill>
                <a:latin typeface="+mn-ea"/>
              </a:rPr>
              <a:t>SingleSignOn</a:t>
            </a: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 valve, share authentication between web applications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Documentation at: /docs/config/</a:t>
            </a:r>
            <a:r>
              <a:rPr lang="en" altLang="ko-KR" sz="1200" dirty="0" err="1">
                <a:solidFill>
                  <a:srgbClr val="008000"/>
                </a:solidFill>
                <a:latin typeface="+mn-ea"/>
              </a:rPr>
              <a:t>valve.html</a:t>
            </a: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 --&gt;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&lt;!--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&lt;Valve </a:t>
            </a:r>
            <a:r>
              <a:rPr lang="en" altLang="ko-KR" sz="1200" dirty="0" err="1">
                <a:solidFill>
                  <a:srgbClr val="008000"/>
                </a:solidFill>
                <a:latin typeface="+mn-ea"/>
              </a:rPr>
              <a:t>className</a:t>
            </a: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="</a:t>
            </a:r>
            <a:r>
              <a:rPr lang="en" altLang="ko-KR" sz="1200" dirty="0" err="1">
                <a:solidFill>
                  <a:srgbClr val="008000"/>
                </a:solidFill>
                <a:latin typeface="+mn-ea"/>
              </a:rPr>
              <a:t>org.apache.catalina.authenticator.SingleSignOn</a:t>
            </a: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" /&gt;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--&gt;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&lt;!-- Access log processes all example.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Documentation at: /docs/config/</a:t>
            </a:r>
            <a:r>
              <a:rPr lang="en" altLang="ko-KR" sz="1200" dirty="0" err="1">
                <a:solidFill>
                  <a:srgbClr val="008000"/>
                </a:solidFill>
                <a:latin typeface="+mn-ea"/>
              </a:rPr>
              <a:t>valve.html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8000"/>
                </a:solidFill>
                <a:latin typeface="+mn-ea"/>
              </a:rPr>
              <a:t>Note: The pattern used is equivalent to using pattern="common" --&gt;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800000"/>
                </a:solidFill>
                <a:latin typeface="+mn-ea"/>
              </a:rPr>
              <a:t>&lt;Valve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 err="1">
                <a:solidFill>
                  <a:srgbClr val="FF0000"/>
                </a:solidFill>
                <a:latin typeface="+mn-ea"/>
              </a:rPr>
              <a:t>className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" altLang="ko-KR" sz="1200" dirty="0" err="1">
                <a:solidFill>
                  <a:srgbClr val="0000FF"/>
                </a:solidFill>
                <a:latin typeface="+mn-ea"/>
              </a:rPr>
              <a:t>org.apache.catalina.valves.AccessLogValve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latin typeface="+mn-ea"/>
              </a:rPr>
              <a:t>directory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"logs"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FF0000"/>
                </a:solidFill>
                <a:latin typeface="+mn-ea"/>
              </a:rPr>
              <a:t>prefix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" altLang="ko-KR" sz="1200" dirty="0" err="1">
                <a:solidFill>
                  <a:srgbClr val="0000FF"/>
                </a:solidFill>
                <a:latin typeface="+mn-ea"/>
              </a:rPr>
              <a:t>localhost_access_log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latin typeface="+mn-ea"/>
              </a:rPr>
              <a:t>suffix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".txt"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FF0000"/>
                </a:solidFill>
                <a:latin typeface="+mn-ea"/>
              </a:rPr>
              <a:t>pattern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"%h %l %u %t &amp;</a:t>
            </a:r>
            <a:r>
              <a:rPr lang="en" altLang="ko-KR" sz="1200" dirty="0" err="1">
                <a:solidFill>
                  <a:srgbClr val="0000FF"/>
                </a:solidFill>
                <a:latin typeface="+mn-ea"/>
              </a:rPr>
              <a:t>quot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;%</a:t>
            </a:r>
            <a:r>
              <a:rPr lang="en" altLang="ko-KR" sz="1200" dirty="0" err="1">
                <a:solidFill>
                  <a:srgbClr val="0000FF"/>
                </a:solidFill>
                <a:latin typeface="+mn-ea"/>
              </a:rPr>
              <a:t>r&amp;quot</a:t>
            </a:r>
            <a:r>
              <a:rPr lang="en" altLang="ko-KR" sz="1200" dirty="0">
                <a:solidFill>
                  <a:srgbClr val="0000FF"/>
                </a:solidFill>
                <a:latin typeface="+mn-ea"/>
              </a:rPr>
              <a:t>; %s %b"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sz="1200" dirty="0">
                <a:solidFill>
                  <a:srgbClr val="800000"/>
                </a:solidFill>
                <a:latin typeface="+mn-ea"/>
              </a:rPr>
              <a:t>/&gt;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b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</a:br>
            <a:r>
              <a:rPr lang="en" altLang="ko-KR" sz="1200" dirty="0">
                <a:solidFill>
                  <a:srgbClr val="800000"/>
                </a:solidFill>
                <a:highlight>
                  <a:srgbClr val="FFFF00"/>
                </a:highlight>
                <a:latin typeface="+mn-ea"/>
              </a:rPr>
              <a:t>&lt;Context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" altLang="ko-KR" sz="12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docBase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"review"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path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"/"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reloadable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"true"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" altLang="ko-KR" sz="12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source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=</a:t>
            </a:r>
            <a:r>
              <a:rPr lang="en" altLang="ko-KR" sz="12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"</a:t>
            </a:r>
            <a:r>
              <a:rPr lang="en" altLang="ko-KR" sz="1200" dirty="0" err="1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org.eclipse.jst.jee.server:review</a:t>
            </a:r>
            <a:r>
              <a:rPr lang="en" altLang="ko-KR" sz="12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rPr>
              <a:t>"</a:t>
            </a:r>
            <a:r>
              <a:rPr lang="en" altLang="ko-KR" sz="1200" dirty="0">
                <a:solidFill>
                  <a:srgbClr val="800000"/>
                </a:solidFill>
                <a:highlight>
                  <a:srgbClr val="FFFF00"/>
                </a:highlight>
                <a:latin typeface="+mn-ea"/>
              </a:rPr>
              <a:t>/&gt;</a:t>
            </a:r>
            <a:endParaRPr lang="en" altLang="ko-KR" sz="120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en" altLang="ko-KR" sz="1200" dirty="0">
                <a:solidFill>
                  <a:srgbClr val="800000"/>
                </a:solidFill>
                <a:latin typeface="+mn-ea"/>
              </a:rPr>
              <a:t>&lt;/Host&gt;</a:t>
            </a:r>
            <a:endParaRPr lang="en" altLang="ko-KR" sz="120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087417-E534-FF40-A44D-92F2FA19CD3D}"/>
              </a:ext>
            </a:extLst>
          </p:cNvPr>
          <p:cNvSpPr/>
          <p:nvPr/>
        </p:nvSpPr>
        <p:spPr>
          <a:xfrm>
            <a:off x="1817716" y="1099999"/>
            <a:ext cx="114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u="sng" dirty="0" err="1">
                <a:latin typeface="+mn-ea"/>
              </a:rPr>
              <a:t>server.xml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81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08D1B-DDF4-8D4D-B826-E89D995E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70" y="1214651"/>
            <a:ext cx="8611860" cy="48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4E7DD-756E-104E-9F2A-63528138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74" y="1063372"/>
            <a:ext cx="5014174" cy="50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6B2C6-B41A-F84B-A926-00C298501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7" y="892450"/>
            <a:ext cx="7122188" cy="50428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177206-2FFF-4A42-A8AA-DFE3402007AB}"/>
              </a:ext>
            </a:extLst>
          </p:cNvPr>
          <p:cNvSpPr/>
          <p:nvPr/>
        </p:nvSpPr>
        <p:spPr>
          <a:xfrm>
            <a:off x="4921135" y="1862051"/>
            <a:ext cx="2743200" cy="415636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8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01F862-B596-8E4E-99FB-8E4E0BEC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889462"/>
            <a:ext cx="3176341" cy="50790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713178-EEDB-3243-B7EC-BD75121FFEEC}"/>
              </a:ext>
            </a:extLst>
          </p:cNvPr>
          <p:cNvSpPr/>
          <p:nvPr/>
        </p:nvSpPr>
        <p:spPr>
          <a:xfrm>
            <a:off x="5341612" y="505216"/>
            <a:ext cx="5781207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93A1A1"/>
                </a:solidFill>
                <a:latin typeface="+mn-ea"/>
              </a:rPr>
              <a:t>#SERVER PORT</a:t>
            </a:r>
          </a:p>
          <a:p>
            <a:r>
              <a:rPr lang="en" altLang="ko-KR" sz="1200" dirty="0" err="1">
                <a:latin typeface="+mn-ea"/>
              </a:rPr>
              <a:t>server.port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7000</a:t>
            </a:r>
            <a:endParaRPr lang="en" altLang="ko-KR" sz="1200" dirty="0">
              <a:latin typeface="+mn-ea"/>
            </a:endParaRPr>
          </a:p>
          <a:p>
            <a:r>
              <a:rPr lang="en" altLang="ko-KR" sz="1200" u="sng" dirty="0" err="1">
                <a:latin typeface="+mn-ea"/>
              </a:rPr>
              <a:t>server.servlet</a:t>
            </a:r>
            <a:r>
              <a:rPr lang="en" altLang="ko-KR" sz="1200" u="sng" dirty="0">
                <a:latin typeface="+mn-ea"/>
              </a:rPr>
              <a:t>-path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/*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cloud.aws.region.static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ap-northeast-2</a:t>
            </a:r>
            <a:endParaRPr lang="en" altLang="ko-KR" sz="1200" dirty="0">
              <a:latin typeface="+mn-ea"/>
            </a:endParaRPr>
          </a:p>
          <a:p>
            <a:endParaRPr lang="en" altLang="ko-KR" sz="1200" dirty="0">
              <a:latin typeface="+mn-ea"/>
            </a:endParaRPr>
          </a:p>
          <a:p>
            <a:r>
              <a:rPr lang="en" altLang="ko-KR" sz="1200" dirty="0">
                <a:solidFill>
                  <a:srgbClr val="93A1A1"/>
                </a:solidFill>
                <a:latin typeface="+mn-ea"/>
              </a:rPr>
              <a:t>#VIEW </a:t>
            </a:r>
          </a:p>
          <a:p>
            <a:r>
              <a:rPr lang="en" altLang="ko-KR" sz="1200" dirty="0" err="1">
                <a:latin typeface="+mn-ea"/>
              </a:rPr>
              <a:t>spring.mvc.view.prefix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/WEB-INF/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spring.mvc.view.suffix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.</a:t>
            </a:r>
            <a:r>
              <a:rPr lang="en" altLang="ko-KR" sz="1200" dirty="0" err="1">
                <a:solidFill>
                  <a:srgbClr val="2AA198"/>
                </a:solidFill>
                <a:latin typeface="+mn-ea"/>
              </a:rPr>
              <a:t>jsp</a:t>
            </a:r>
            <a:endParaRPr lang="en" altLang="ko-KR" sz="1200" dirty="0">
              <a:latin typeface="+mn-ea"/>
            </a:endParaRPr>
          </a:p>
          <a:p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spring.datasource.driverClassName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net.sf.log4jdbc.sql.jdbcapi.DriverSpy</a:t>
            </a:r>
          </a:p>
          <a:p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spring.datasource.url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jdbc:log4jdbc:mariadb://review.cm03m1qy5nzi.ap-northeast-2.rds.amazonaws.com:3306/review</a:t>
            </a:r>
          </a:p>
          <a:p>
            <a:r>
              <a:rPr lang="en" altLang="ko-KR" sz="1200" dirty="0" err="1">
                <a:latin typeface="+mn-ea"/>
              </a:rPr>
              <a:t>spring.datasource.username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admin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spring.datasource.password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admin142536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cloud.aws.stack.auto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false</a:t>
            </a:r>
            <a:br>
              <a:rPr lang="en" altLang="ko-KR" sz="1200" dirty="0">
                <a:latin typeface="+mn-ea"/>
              </a:rPr>
            </a:br>
            <a:endParaRPr lang="en" altLang="ko-KR" sz="1200" dirty="0">
              <a:latin typeface="+mn-ea"/>
            </a:endParaRPr>
          </a:p>
          <a:p>
            <a:r>
              <a:rPr lang="en" altLang="ko-KR" sz="1200" dirty="0">
                <a:solidFill>
                  <a:srgbClr val="93A1A1"/>
                </a:solidFill>
                <a:latin typeface="+mn-ea"/>
              </a:rPr>
              <a:t>#IMG SETTING</a:t>
            </a:r>
          </a:p>
          <a:p>
            <a:r>
              <a:rPr lang="en" altLang="ko-KR" sz="1200" dirty="0" err="1">
                <a:latin typeface="+mn-ea"/>
              </a:rPr>
              <a:t>server.compression.enabled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spring.resources.chain.cache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server.compression.min</a:t>
            </a:r>
            <a:r>
              <a:rPr lang="en" altLang="ko-KR" sz="1200" dirty="0">
                <a:latin typeface="+mn-ea"/>
              </a:rPr>
              <a:t>-response-size=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2048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spring.resources.chain.enabled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spring.resources.cache.period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3600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spring.resources.add</a:t>
            </a:r>
            <a:r>
              <a:rPr lang="en" altLang="ko-KR" sz="1200" dirty="0">
                <a:latin typeface="+mn-ea"/>
              </a:rPr>
              <a:t>-mappings=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endParaRPr lang="en" altLang="ko-KR" sz="1200" dirty="0">
              <a:latin typeface="+mn-ea"/>
            </a:endParaRPr>
          </a:p>
          <a:p>
            <a:r>
              <a:rPr lang="en" altLang="ko-KR" sz="1200" dirty="0">
                <a:solidFill>
                  <a:srgbClr val="93A1A1"/>
                </a:solidFill>
                <a:latin typeface="+mn-ea"/>
              </a:rPr>
              <a:t>#ENCODING UTF8</a:t>
            </a:r>
          </a:p>
          <a:p>
            <a:r>
              <a:rPr lang="en" altLang="ko-KR" sz="1200" dirty="0" err="1">
                <a:latin typeface="+mn-ea"/>
              </a:rPr>
              <a:t>spring.http.encoding.charset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UTF-8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spring.http.encoding.enabled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spring.http.encoding.force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true</a:t>
            </a:r>
            <a:endParaRPr lang="en" altLang="ko-KR" sz="1200" dirty="0">
              <a:latin typeface="+mn-ea"/>
            </a:endParaRPr>
          </a:p>
          <a:p>
            <a:r>
              <a:rPr lang="en" altLang="ko-KR" sz="1200" dirty="0" err="1">
                <a:latin typeface="+mn-ea"/>
              </a:rPr>
              <a:t>spring.messages.basename</a:t>
            </a:r>
            <a:r>
              <a:rPr lang="en" altLang="ko-KR" sz="1200" dirty="0">
                <a:latin typeface="+mn-ea"/>
              </a:rPr>
              <a:t>=</a:t>
            </a:r>
            <a:r>
              <a:rPr lang="en" altLang="ko-KR" sz="1200" dirty="0">
                <a:solidFill>
                  <a:srgbClr val="2AA198"/>
                </a:solidFill>
                <a:latin typeface="+mn-ea"/>
              </a:rPr>
              <a:t>validation</a:t>
            </a:r>
          </a:p>
          <a:p>
            <a:endParaRPr lang="en" altLang="ko-KR" sz="1200" dirty="0">
              <a:solidFill>
                <a:srgbClr val="2AA198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2AA198"/>
                </a:solidFill>
                <a:latin typeface="+mn-ea"/>
              </a:rPr>
              <a:t>…</a:t>
            </a:r>
            <a:endParaRPr lang="en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21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E66D9F-52DA-EE4F-83AB-0FCB022D56DA}"/>
              </a:ext>
            </a:extLst>
          </p:cNvPr>
          <p:cNvSpPr/>
          <p:nvPr/>
        </p:nvSpPr>
        <p:spPr>
          <a:xfrm>
            <a:off x="3048000" y="23275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altLang="ko-KR" dirty="0">
                <a:latin typeface="Menlo" panose="020B0609030804020204" pitchFamily="49" charset="0"/>
              </a:rPr>
            </a:br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dirty="0">
                <a:latin typeface="Menlo" panose="020B0609030804020204" pitchFamily="49" charset="0"/>
              </a:rPr>
              <a:t>  .   ____          _            __ _ _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 /\\ / ___'_ __ _ _(_)_ __  __ _ \ \ \ \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( ( )\___ | '_ | '_| | '_ \/ _` | \ \ \ \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 \\/  ___)| |_)| | | | | || (_| |  ) ) ) )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  '  |____| .__|_| |_|_| |_\__, | / / / /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 =========|_|==============|___/=/_/_/_/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 :: Spring Boot ::        (v2.1.9.RELEASE)</a:t>
            </a:r>
            <a:endParaRPr lang="en" altLang="ko-KR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8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75908-DD9B-B943-A001-A46A9D4F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04" y="913838"/>
            <a:ext cx="8739392" cy="50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5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31ECC-2326-374F-AD11-320182C5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80" y="1952742"/>
            <a:ext cx="1292226" cy="6742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02797F-764C-5D45-9D50-1481EAB8CE65}"/>
              </a:ext>
            </a:extLst>
          </p:cNvPr>
          <p:cNvSpPr/>
          <p:nvPr/>
        </p:nvSpPr>
        <p:spPr>
          <a:xfrm>
            <a:off x="2618161" y="2759950"/>
            <a:ext cx="222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+mn-ea"/>
              </a:rPr>
              <a:t>CLOUD SERVER</a:t>
            </a:r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(AWS)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8E3062-594A-E943-8609-82441FA89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65" b="15683"/>
          <a:stretch/>
        </p:blipFill>
        <p:spPr>
          <a:xfrm>
            <a:off x="7065160" y="1855091"/>
            <a:ext cx="2508679" cy="6255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65FA1D-96A6-924A-8B12-95A276CFE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160" y="2944616"/>
            <a:ext cx="1774743" cy="5693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60E0BC-8856-714E-922E-4AFA0F4763DB}"/>
              </a:ext>
            </a:extLst>
          </p:cNvPr>
          <p:cNvSpPr/>
          <p:nvPr/>
        </p:nvSpPr>
        <p:spPr>
          <a:xfrm>
            <a:off x="1970611" y="3728719"/>
            <a:ext cx="647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JAVA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3653B-3F5C-5D46-B784-F7BD293E78C4}"/>
              </a:ext>
            </a:extLst>
          </p:cNvPr>
          <p:cNvSpPr/>
          <p:nvPr/>
        </p:nvSpPr>
        <p:spPr>
          <a:xfrm>
            <a:off x="1944033" y="4328156"/>
            <a:ext cx="178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Tomcat Server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333602-D5FC-7F4C-BF8E-ADD60C3A5995}"/>
              </a:ext>
            </a:extLst>
          </p:cNvPr>
          <p:cNvSpPr/>
          <p:nvPr/>
        </p:nvSpPr>
        <p:spPr>
          <a:xfrm>
            <a:off x="3730292" y="3728719"/>
            <a:ext cx="304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터미널 </a:t>
            </a:r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OR PUTTY (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서버 접속</a:t>
            </a:r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)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A95E2D-E8B0-3146-86BB-2C41B5017B2D}"/>
              </a:ext>
            </a:extLst>
          </p:cNvPr>
          <p:cNvSpPr/>
          <p:nvPr/>
        </p:nvSpPr>
        <p:spPr>
          <a:xfrm>
            <a:off x="3730292" y="4328156"/>
            <a:ext cx="304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터미널 </a:t>
            </a:r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OR PUTTY (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서버 접속</a:t>
            </a:r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)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C7BF73-A336-204B-8EF4-2C779CDAFB24}"/>
              </a:ext>
            </a:extLst>
          </p:cNvPr>
          <p:cNvSpPr/>
          <p:nvPr/>
        </p:nvSpPr>
        <p:spPr>
          <a:xfrm>
            <a:off x="1873752" y="492759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스프링 프로젝트 파일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D8CA50-3EE9-5E4B-912A-750871F7727E}"/>
              </a:ext>
            </a:extLst>
          </p:cNvPr>
          <p:cNvSpPr/>
          <p:nvPr/>
        </p:nvSpPr>
        <p:spPr>
          <a:xfrm>
            <a:off x="4567540" y="4870010"/>
            <a:ext cx="112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File </a:t>
            </a:r>
            <a:r>
              <a:rPr lang="en-US" altLang="ko-KR" b="1" cap="all" dirty="0" err="1">
                <a:solidFill>
                  <a:srgbClr val="424242"/>
                </a:solidFill>
                <a:latin typeface="+mn-ea"/>
              </a:rPr>
              <a:t>zilla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EA33B6-C7C9-1E45-B674-B32CA70349C5}"/>
              </a:ext>
            </a:extLst>
          </p:cNvPr>
          <p:cNvSpPr/>
          <p:nvPr/>
        </p:nvSpPr>
        <p:spPr>
          <a:xfrm>
            <a:off x="1712579" y="3568677"/>
            <a:ext cx="5203609" cy="1934347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48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프로젝트 세팅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559" y="110568"/>
            <a:ext cx="2448234" cy="222136"/>
          </a:xfrm>
        </p:spPr>
        <p:txBody>
          <a:bodyPr/>
          <a:lstStyle/>
          <a:p>
            <a:r>
              <a:rPr lang="ko-KR" altLang="en-US" dirty="0" err="1"/>
              <a:t>버젼</a:t>
            </a:r>
            <a:r>
              <a:rPr lang="ko-KR" altLang="en-US" dirty="0"/>
              <a:t> 관리와 자동화 </a:t>
            </a:r>
            <a:r>
              <a:rPr lang="ko-KR" altLang="en-US" dirty="0" err="1"/>
              <a:t>빌드툴</a:t>
            </a:r>
            <a:r>
              <a:rPr lang="ko-KR" altLang="en-US" dirty="0"/>
              <a:t> 이해하기</a:t>
            </a:r>
            <a:endParaRPr lang="en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5F0AC9-A10F-8843-9CC4-6667C6031C48}"/>
              </a:ext>
            </a:extLst>
          </p:cNvPr>
          <p:cNvSpPr/>
          <p:nvPr/>
        </p:nvSpPr>
        <p:spPr>
          <a:xfrm>
            <a:off x="1001092" y="1750292"/>
            <a:ext cx="1162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+mn-ea"/>
              </a:rPr>
              <a:t>JAVA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 설치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56F9A1-28FB-E341-B1EA-4DDD2E7A09F8}"/>
              </a:ext>
            </a:extLst>
          </p:cNvPr>
          <p:cNvSpPr/>
          <p:nvPr/>
        </p:nvSpPr>
        <p:spPr>
          <a:xfrm>
            <a:off x="1001092" y="3243245"/>
            <a:ext cx="1574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i="0" cap="all" dirty="0">
                <a:solidFill>
                  <a:srgbClr val="424242"/>
                </a:solidFill>
                <a:effectLst/>
                <a:latin typeface="+mn-ea"/>
              </a:rPr>
              <a:t>Tomcat </a:t>
            </a:r>
            <a:r>
              <a:rPr lang="ko-KR" altLang="en-US" b="1" cap="all" dirty="0">
                <a:solidFill>
                  <a:srgbClr val="424242"/>
                </a:solidFill>
                <a:latin typeface="+mn-ea"/>
              </a:rPr>
              <a:t>설치</a:t>
            </a:r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5EC3BE-85DB-4641-A5F2-5851B0694472}"/>
              </a:ext>
            </a:extLst>
          </p:cNvPr>
          <p:cNvSpPr/>
          <p:nvPr/>
        </p:nvSpPr>
        <p:spPr>
          <a:xfrm>
            <a:off x="982707" y="3711443"/>
            <a:ext cx="967553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/>
              <a:t>sudo</a:t>
            </a:r>
            <a:r>
              <a:rPr lang="en" altLang="ko-KR" dirty="0"/>
              <a:t> yum install </a:t>
            </a:r>
            <a:r>
              <a:rPr lang="en" altLang="ko-KR" dirty="0" err="1"/>
              <a:t>wget</a:t>
            </a:r>
            <a:r>
              <a:rPr lang="en" altLang="ko-KR" dirty="0"/>
              <a:t>  -- </a:t>
            </a:r>
            <a:r>
              <a:rPr lang="en-US" altLang="ko-KR" dirty="0" err="1"/>
              <a:t>wget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  <a:endParaRPr lang="en" altLang="ko-KR" dirty="0"/>
          </a:p>
          <a:p>
            <a:r>
              <a:rPr lang="en" altLang="ko-KR" dirty="0" err="1"/>
              <a:t>sudo</a:t>
            </a:r>
            <a:r>
              <a:rPr lang="en" altLang="ko-KR" dirty="0"/>
              <a:t> </a:t>
            </a:r>
            <a:r>
              <a:rPr lang="en" altLang="ko-KR" dirty="0" err="1"/>
              <a:t>mkdir</a:t>
            </a:r>
            <a:r>
              <a:rPr lang="en" altLang="ko-KR" dirty="0"/>
              <a:t> /opt/tomcat  -- </a:t>
            </a:r>
            <a:r>
              <a:rPr lang="ko-KR" altLang="en-US" dirty="0" err="1"/>
              <a:t>톰켓을</a:t>
            </a:r>
            <a:r>
              <a:rPr lang="ko-KR" altLang="en-US" dirty="0"/>
              <a:t> 설치할 폴더 생성</a:t>
            </a:r>
            <a:endParaRPr lang="en" altLang="ko-KR" dirty="0"/>
          </a:p>
          <a:p>
            <a:r>
              <a:rPr lang="en" altLang="ko-KR" dirty="0"/>
              <a:t>wget http://mirror.navercorp.com/apache/tomcat/tomcat-8/v8.5.47/bin/apache-tomcat-8.5.47.tar.gz</a:t>
            </a:r>
          </a:p>
          <a:p>
            <a:r>
              <a:rPr lang="en" altLang="ko-KR" dirty="0"/>
              <a:t>  -- </a:t>
            </a:r>
            <a:r>
              <a:rPr lang="ko-KR" altLang="en-US" dirty="0"/>
              <a:t>다운로드</a:t>
            </a:r>
            <a:endParaRPr lang="en" altLang="ko-KR" dirty="0"/>
          </a:p>
          <a:p>
            <a:r>
              <a:rPr lang="en" altLang="ko-KR" dirty="0" err="1"/>
              <a:t>sudo</a:t>
            </a:r>
            <a:r>
              <a:rPr lang="en" altLang="ko-KR" dirty="0"/>
              <a:t> tar </a:t>
            </a:r>
            <a:r>
              <a:rPr lang="en" altLang="ko-KR" dirty="0" err="1"/>
              <a:t>xvf</a:t>
            </a:r>
            <a:r>
              <a:rPr lang="en" altLang="ko-KR" dirty="0"/>
              <a:t> apache-tomcat-8*</a:t>
            </a:r>
            <a:r>
              <a:rPr lang="en" altLang="ko-KR" dirty="0" err="1"/>
              <a:t>tar.gz</a:t>
            </a:r>
            <a:r>
              <a:rPr lang="en" altLang="ko-KR" dirty="0"/>
              <a:t> -C /opt/tomcat --strip-components=1  -- </a:t>
            </a:r>
            <a:r>
              <a:rPr lang="ko-KR" altLang="en-US" dirty="0"/>
              <a:t>압축 해제</a:t>
            </a:r>
            <a:endParaRPr lang="en" altLang="ko-KR" dirty="0"/>
          </a:p>
          <a:p>
            <a:pPr algn="ctr" latinLnBrk="0"/>
            <a:endParaRPr lang="en" altLang="ko-KR" b="1" i="0" cap="all" dirty="0">
              <a:solidFill>
                <a:srgbClr val="404040"/>
              </a:solidFill>
              <a:effectLst/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EE6B2-2F00-E44B-84FB-0859A10F50B0}"/>
              </a:ext>
            </a:extLst>
          </p:cNvPr>
          <p:cNvSpPr/>
          <p:nvPr/>
        </p:nvSpPr>
        <p:spPr>
          <a:xfrm>
            <a:off x="1001092" y="2221049"/>
            <a:ext cx="58089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yum list | grep jdk   =&gt;-- </a:t>
            </a:r>
            <a:r>
              <a:rPr lang="en-US" altLang="ko-KR" dirty="0" err="1"/>
              <a:t>jdk</a:t>
            </a:r>
            <a:r>
              <a:rPr lang="ko-KR" altLang="en-US" dirty="0"/>
              <a:t>리스트 확인 </a:t>
            </a:r>
            <a:br>
              <a:rPr lang="en" altLang="ko-KR" dirty="0"/>
            </a:br>
            <a:r>
              <a:rPr lang="en" altLang="ko-KR" dirty="0"/>
              <a:t>sudo yum install java-1.8.0-openjdk =&gt; </a:t>
            </a:r>
            <a:r>
              <a:rPr lang="en-US" altLang="ko-KR" dirty="0"/>
              <a:t>java </a:t>
            </a:r>
            <a:r>
              <a:rPr lang="ko-KR" altLang="en-US" dirty="0"/>
              <a:t>오픈 소스 설치 </a:t>
            </a:r>
            <a:endParaRPr lang="en-US" altLang="ko-KR" dirty="0"/>
          </a:p>
          <a:p>
            <a:r>
              <a:rPr lang="en-US" altLang="ko-KR" dirty="0"/>
              <a:t>java –version  </a:t>
            </a:r>
            <a:r>
              <a:rPr lang="en" altLang="ko-KR" dirty="0"/>
              <a:t> -- </a:t>
            </a:r>
            <a:r>
              <a:rPr lang="en-US" altLang="ko-KR" dirty="0"/>
              <a:t>java </a:t>
            </a:r>
            <a:r>
              <a:rPr lang="ko-KR" altLang="en-US" dirty="0" err="1"/>
              <a:t>버젼</a:t>
            </a:r>
            <a:r>
              <a:rPr lang="ko-KR" altLang="en-US" dirty="0"/>
              <a:t> 확인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685735153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1697</Words>
  <Application>Microsoft Office PowerPoint</Application>
  <PresentationFormat>와이드스크린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Gotham</vt:lpstr>
      <vt:lpstr>Helvetica Neue</vt:lpstr>
      <vt:lpstr>Menlo</vt:lpstr>
      <vt:lpstr>Noto Sans CJK KR Bold</vt:lpstr>
      <vt:lpstr>Noto Sans CJK KR Medium</vt:lpstr>
      <vt:lpstr>Noto Sans CJK KR Regular</vt:lpstr>
      <vt:lpstr>맑은 고딕</vt:lpstr>
      <vt:lpstr>Arial</vt:lpstr>
      <vt:lpstr>표지</vt:lpstr>
      <vt:lpstr>속지</vt:lpstr>
      <vt:lpstr>PowerPoint 프레젠테이션</vt:lpstr>
      <vt:lpstr>버젼 관리와 자동화 빌드툴 이해하기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  <vt:lpstr>스프링 프로젝트 세팅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kim jjjhhh</cp:lastModifiedBy>
  <cp:revision>131</cp:revision>
  <dcterms:created xsi:type="dcterms:W3CDTF">2018-11-30T07:55:16Z</dcterms:created>
  <dcterms:modified xsi:type="dcterms:W3CDTF">2021-05-18T14:55:30Z</dcterms:modified>
</cp:coreProperties>
</file>